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6" r:id="rId3"/>
    <p:sldId id="298" r:id="rId4"/>
    <p:sldId id="305" r:id="rId5"/>
    <p:sldId id="309" r:id="rId6"/>
    <p:sldId id="318" r:id="rId7"/>
    <p:sldId id="325" r:id="rId8"/>
    <p:sldId id="330" r:id="rId9"/>
    <p:sldId id="345" r:id="rId10"/>
    <p:sldId id="352" r:id="rId11"/>
    <p:sldId id="356" r:id="rId12"/>
    <p:sldId id="358" r:id="rId13"/>
    <p:sldId id="362" r:id="rId14"/>
    <p:sldId id="367" r:id="rId15"/>
    <p:sldId id="370" r:id="rId16"/>
    <p:sldId id="373" r:id="rId17"/>
    <p:sldId id="374" r:id="rId18"/>
    <p:sldId id="377" r:id="rId19"/>
    <p:sldId id="378" r:id="rId20"/>
    <p:sldId id="382" r:id="rId21"/>
    <p:sldId id="386" r:id="rId22"/>
    <p:sldId id="391" r:id="rId23"/>
    <p:sldId id="392" r:id="rId24"/>
    <p:sldId id="393" r:id="rId25"/>
    <p:sldId id="395" r:id="rId26"/>
    <p:sldId id="396" r:id="rId27"/>
    <p:sldId id="399" r:id="rId28"/>
    <p:sldId id="402" r:id="rId29"/>
    <p:sldId id="407" r:id="rId30"/>
    <p:sldId id="414" r:id="rId31"/>
    <p:sldId id="420" r:id="rId32"/>
    <p:sldId id="427" r:id="rId33"/>
    <p:sldId id="439" r:id="rId34"/>
    <p:sldId id="442" r:id="rId35"/>
    <p:sldId id="443" r:id="rId36"/>
    <p:sldId id="444" r:id="rId37"/>
    <p:sldId id="456" r:id="rId38"/>
    <p:sldId id="470" r:id="rId39"/>
    <p:sldId id="480" r:id="rId40"/>
    <p:sldId id="507" r:id="rId41"/>
    <p:sldId id="512" r:id="rId42"/>
    <p:sldId id="518" r:id="rId43"/>
    <p:sldId id="520" r:id="rId44"/>
    <p:sldId id="528" r:id="rId45"/>
    <p:sldId id="531" r:id="rId46"/>
    <p:sldId id="535" r:id="rId47"/>
    <p:sldId id="540" r:id="rId48"/>
    <p:sldId id="548" r:id="rId49"/>
    <p:sldId id="573" r:id="rId50"/>
    <p:sldId id="579" r:id="rId5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60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FAF8-53B6-43E5-DFEC-28E3C289B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FD7EF-4E3B-5E5A-7D16-D3B75DBC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F364E-EFA3-28C4-C6EF-206E9BD5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6CF9C-AB61-2E61-18DD-2049A215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9A561-5509-71AC-16BC-90621B63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1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3AA3-4F41-9D06-45F9-3B4E2711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75973-82BB-7E3A-66C5-2BED31430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5C04-3DD0-41F4-199A-4ABE1D5F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CB2CF-669C-AD1B-7B94-D819267A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2E23-E72A-D19E-4103-6F9DE350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34F91-27EA-C7AF-EF41-86E5C5D9B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C0EF7-94AF-B3F0-8B14-8DF3D8627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01A7-C1A3-0816-CB01-8FFF1580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AC9F3-5DFD-2249-5330-4FF188A9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59930-1764-8C74-0010-87237474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6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934A-6D45-057C-D7C4-6A210307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8962-2A0F-7F8E-7540-28B9D9D25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69E3-99C4-7FCE-1E21-5B8F4C47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8101-7D09-07DB-4173-F960115D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9CEA3-DB25-8051-2659-73F1C371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B2EE-991A-8BB4-9D47-829E7FEA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FD9B6-19ED-3A97-4EB2-C5F801336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B4538-9857-ECC3-657C-AC29B85D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2CF2-3FAB-BBCC-C50A-1FB50AFA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1F115-2091-AF07-7411-ED3D3499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9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7E3A-4CED-30AD-EB0B-E0684686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2907-476A-72E5-092B-5771A4CA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C72F-9EFB-A48D-9362-C0603257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D06BA-5A76-BD41-C2D6-A4379567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D961D-D243-714B-30E8-328DB525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5A2F1-491C-732D-6581-7F873422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9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D904-1C40-9ABC-DE72-E45E96FB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8E5CF-91E1-915B-344C-A8A3AB25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4B8CD-32BD-FFE6-3A4B-054B4CFDD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71ADF-EAAB-DBA9-A19C-54E6864BE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13D24-FB1B-E7DB-9F34-8B6172BA4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6D21A-AA1F-6E81-0735-BBACFB7A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88FEE-45BD-2293-43E0-79D10C7A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7C8C9-6C6B-CF34-F728-70E3ECD2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A986-1477-2D49-A31D-A626E8D1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DADBA-D099-AF29-402A-A831C2C9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2C76B-33BB-88AC-710E-A7642C2F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522DB-92F3-428D-8264-15DFE817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2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5E3C0-310B-A459-5605-6CAAC4EC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0CF57-4BA3-AC3D-173A-1CEB1FC7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98DE3-81F9-D2E3-CA1D-8B8A919B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7F1F-82E7-43E3-6597-121EA529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5076-521B-A7B8-8EA1-389D9E9D1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6FA7-2928-E90D-8395-14876F282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5C6B7-F619-68C3-232F-AA19CDEC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926F7-E7C2-57A8-48CB-63C8881D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507F3-DCFF-553A-40D8-92C9F316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7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B3C6-0927-7838-E0AC-368F5B4B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EC6E8-DD4A-BF9A-0C1F-2EAC3F8AE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59F3D-AE79-4978-3657-135A564D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1E2AC-9E91-1403-A273-96B7DCF3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DA421-C088-45C0-5FF1-251E1A58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31C69-9CDB-12E6-19AC-A3B32D3A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8536B-35F1-F331-D73B-08A83944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E94AE-A488-02C4-68B9-8B53CCFC4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C3F46-CA38-20E6-78BC-4B2035E83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6C29-8CA6-4997-9229-8E476BF2E72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BE64D-AC5F-E8BD-741D-A8631D1D6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F8330-F6C3-FAD4-90D6-D9BD82173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900A5-D6B5-4D08-8C67-355DAE8EB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60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">
            <a:extLst>
              <a:ext uri="{FF2B5EF4-FFF2-40B4-BE49-F238E27FC236}">
                <a16:creationId xmlns:a16="http://schemas.microsoft.com/office/drawing/2014/main" id="{4EE3DDE9-0AB0-6C5D-93DE-3CFC29E5F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3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6">
            <a:extLst>
              <a:ext uri="{FF2B5EF4-FFF2-40B4-BE49-F238E27FC236}">
                <a16:creationId xmlns:a16="http://schemas.microsoft.com/office/drawing/2014/main" id="{F8C5AF9D-0706-EE28-42EF-B358BC609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0">
            <a:extLst>
              <a:ext uri="{FF2B5EF4-FFF2-40B4-BE49-F238E27FC236}">
                <a16:creationId xmlns:a16="http://schemas.microsoft.com/office/drawing/2014/main" id="{CFBE5D66-EE46-A3AE-FDD9-A7E4208A5D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2">
            <a:extLst>
              <a:ext uri="{FF2B5EF4-FFF2-40B4-BE49-F238E27FC236}">
                <a16:creationId xmlns:a16="http://schemas.microsoft.com/office/drawing/2014/main" id="{47E5468E-2307-1F64-03C7-392AF4BF0A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6">
            <a:extLst>
              <a:ext uri="{FF2B5EF4-FFF2-40B4-BE49-F238E27FC236}">
                <a16:creationId xmlns:a16="http://schemas.microsoft.com/office/drawing/2014/main" id="{1DC85E89-7AF5-1493-90D3-30AB4C58CD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1">
            <a:extLst>
              <a:ext uri="{FF2B5EF4-FFF2-40B4-BE49-F238E27FC236}">
                <a16:creationId xmlns:a16="http://schemas.microsoft.com/office/drawing/2014/main" id="{59A17F14-5639-7447-A884-3EE6CB5B33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9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4">
            <a:extLst>
              <a:ext uri="{FF2B5EF4-FFF2-40B4-BE49-F238E27FC236}">
                <a16:creationId xmlns:a16="http://schemas.microsoft.com/office/drawing/2014/main" id="{31D0D032-6501-53E5-3E64-BD8CDAC75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9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7">
            <a:extLst>
              <a:ext uri="{FF2B5EF4-FFF2-40B4-BE49-F238E27FC236}">
                <a16:creationId xmlns:a16="http://schemas.microsoft.com/office/drawing/2014/main" id="{F55F3606-CD5F-2DD2-3620-7722D02D45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8">
            <a:extLst>
              <a:ext uri="{FF2B5EF4-FFF2-40B4-BE49-F238E27FC236}">
                <a16:creationId xmlns:a16="http://schemas.microsoft.com/office/drawing/2014/main" id="{B0834479-C129-D579-5E82-621CAC3027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1">
            <a:extLst>
              <a:ext uri="{FF2B5EF4-FFF2-40B4-BE49-F238E27FC236}">
                <a16:creationId xmlns:a16="http://schemas.microsoft.com/office/drawing/2014/main" id="{917E8E72-736E-2E86-5F89-7F62C43F1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2">
            <a:extLst>
              <a:ext uri="{FF2B5EF4-FFF2-40B4-BE49-F238E27FC236}">
                <a16:creationId xmlns:a16="http://schemas.microsoft.com/office/drawing/2014/main" id="{3CEAB20D-A967-4810-8D53-65FF2C008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">
            <a:extLst>
              <a:ext uri="{FF2B5EF4-FFF2-40B4-BE49-F238E27FC236}">
                <a16:creationId xmlns:a16="http://schemas.microsoft.com/office/drawing/2014/main" id="{724B593D-49EB-142D-81D7-3E9BCBA7D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8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6">
            <a:extLst>
              <a:ext uri="{FF2B5EF4-FFF2-40B4-BE49-F238E27FC236}">
                <a16:creationId xmlns:a16="http://schemas.microsoft.com/office/drawing/2014/main" id="{98D2D51A-60FF-D064-0214-0FF55BDF89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0">
            <a:extLst>
              <a:ext uri="{FF2B5EF4-FFF2-40B4-BE49-F238E27FC236}">
                <a16:creationId xmlns:a16="http://schemas.microsoft.com/office/drawing/2014/main" id="{D39EC307-C706-ABD1-015E-F4A99B430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3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5">
            <a:extLst>
              <a:ext uri="{FF2B5EF4-FFF2-40B4-BE49-F238E27FC236}">
                <a16:creationId xmlns:a16="http://schemas.microsoft.com/office/drawing/2014/main" id="{4AE2F1D5-7DD4-7023-7AE7-5E0D14AF1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7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6">
            <a:extLst>
              <a:ext uri="{FF2B5EF4-FFF2-40B4-BE49-F238E27FC236}">
                <a16:creationId xmlns:a16="http://schemas.microsoft.com/office/drawing/2014/main" id="{7277716E-B1F8-C154-A12F-85AD60D13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4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7">
            <a:extLst>
              <a:ext uri="{FF2B5EF4-FFF2-40B4-BE49-F238E27FC236}">
                <a16:creationId xmlns:a16="http://schemas.microsoft.com/office/drawing/2014/main" id="{EB7C8B1F-03AC-2A4E-5D71-59C0577B70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9">
            <a:extLst>
              <a:ext uri="{FF2B5EF4-FFF2-40B4-BE49-F238E27FC236}">
                <a16:creationId xmlns:a16="http://schemas.microsoft.com/office/drawing/2014/main" id="{B9DB8C4D-690D-1629-68E9-CFF75EB4D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52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0">
            <a:extLst>
              <a:ext uri="{FF2B5EF4-FFF2-40B4-BE49-F238E27FC236}">
                <a16:creationId xmlns:a16="http://schemas.microsoft.com/office/drawing/2014/main" id="{87635EC2-C231-494C-DC2F-9E85D425E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6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3">
            <a:extLst>
              <a:ext uri="{FF2B5EF4-FFF2-40B4-BE49-F238E27FC236}">
                <a16:creationId xmlns:a16="http://schemas.microsoft.com/office/drawing/2014/main" id="{88257328-FC3D-E430-0278-BF8DAD77F6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8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6">
            <a:extLst>
              <a:ext uri="{FF2B5EF4-FFF2-40B4-BE49-F238E27FC236}">
                <a16:creationId xmlns:a16="http://schemas.microsoft.com/office/drawing/2014/main" id="{48082EF2-546A-3797-3F77-6955CB5EE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1">
            <a:extLst>
              <a:ext uri="{FF2B5EF4-FFF2-40B4-BE49-F238E27FC236}">
                <a16:creationId xmlns:a16="http://schemas.microsoft.com/office/drawing/2014/main" id="{5FA972DB-3F5D-1264-9354-60955B3FF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1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">
            <a:extLst>
              <a:ext uri="{FF2B5EF4-FFF2-40B4-BE49-F238E27FC236}">
                <a16:creationId xmlns:a16="http://schemas.microsoft.com/office/drawing/2014/main" id="{B9DBA8AE-718F-1BE3-6514-352CA7F45A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61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8">
            <a:extLst>
              <a:ext uri="{FF2B5EF4-FFF2-40B4-BE49-F238E27FC236}">
                <a16:creationId xmlns:a16="http://schemas.microsoft.com/office/drawing/2014/main" id="{1ADE2BF0-5909-90F2-F14D-A45B89C71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85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4">
            <a:extLst>
              <a:ext uri="{FF2B5EF4-FFF2-40B4-BE49-F238E27FC236}">
                <a16:creationId xmlns:a16="http://schemas.microsoft.com/office/drawing/2014/main" id="{32A1C97E-E307-00C4-200F-9E113AFF0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1">
            <a:extLst>
              <a:ext uri="{FF2B5EF4-FFF2-40B4-BE49-F238E27FC236}">
                <a16:creationId xmlns:a16="http://schemas.microsoft.com/office/drawing/2014/main" id="{A82DA673-8E4F-BDCC-929A-CBD813AC2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3">
            <a:extLst>
              <a:ext uri="{FF2B5EF4-FFF2-40B4-BE49-F238E27FC236}">
                <a16:creationId xmlns:a16="http://schemas.microsoft.com/office/drawing/2014/main" id="{075556DF-BD37-B10B-F24A-5D3AE4F943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6">
            <a:extLst>
              <a:ext uri="{FF2B5EF4-FFF2-40B4-BE49-F238E27FC236}">
                <a16:creationId xmlns:a16="http://schemas.microsoft.com/office/drawing/2014/main" id="{E995A0BF-B23B-937F-D255-B9115943C2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6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7">
            <a:extLst>
              <a:ext uri="{FF2B5EF4-FFF2-40B4-BE49-F238E27FC236}">
                <a16:creationId xmlns:a16="http://schemas.microsoft.com/office/drawing/2014/main" id="{8277A25A-2597-975A-726D-28EEE17260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99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8">
            <a:extLst>
              <a:ext uri="{FF2B5EF4-FFF2-40B4-BE49-F238E27FC236}">
                <a16:creationId xmlns:a16="http://schemas.microsoft.com/office/drawing/2014/main" id="{5ED56DA2-0871-DFA1-26BB-06BA891F4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0">
            <a:extLst>
              <a:ext uri="{FF2B5EF4-FFF2-40B4-BE49-F238E27FC236}">
                <a16:creationId xmlns:a16="http://schemas.microsoft.com/office/drawing/2014/main" id="{3BB2DD2F-0FD3-513E-5728-1E03EDB88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1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8">
            <a:extLst>
              <a:ext uri="{FF2B5EF4-FFF2-40B4-BE49-F238E27FC236}">
                <a16:creationId xmlns:a16="http://schemas.microsoft.com/office/drawing/2014/main" id="{FE175D6E-3EA1-2AC1-2884-8366F1A59C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4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6">
            <a:extLst>
              <a:ext uri="{FF2B5EF4-FFF2-40B4-BE49-F238E27FC236}">
                <a16:creationId xmlns:a16="http://schemas.microsoft.com/office/drawing/2014/main" id="{E7AAAA42-CCE2-5EC7-80FC-D3A6AB2E1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">
            <a:extLst>
              <a:ext uri="{FF2B5EF4-FFF2-40B4-BE49-F238E27FC236}">
                <a16:creationId xmlns:a16="http://schemas.microsoft.com/office/drawing/2014/main" id="{6CA648A9-8609-0648-F18B-51687748D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9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3">
            <a:extLst>
              <a:ext uri="{FF2B5EF4-FFF2-40B4-BE49-F238E27FC236}">
                <a16:creationId xmlns:a16="http://schemas.microsoft.com/office/drawing/2014/main" id="{00A61459-FA2F-208D-C5C1-2224812735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8">
            <a:extLst>
              <a:ext uri="{FF2B5EF4-FFF2-40B4-BE49-F238E27FC236}">
                <a16:creationId xmlns:a16="http://schemas.microsoft.com/office/drawing/2014/main" id="{2602BD80-618D-3F59-8B85-DCDD7F258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83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4">
            <a:extLst>
              <a:ext uri="{FF2B5EF4-FFF2-40B4-BE49-F238E27FC236}">
                <a16:creationId xmlns:a16="http://schemas.microsoft.com/office/drawing/2014/main" id="{8A701908-09F9-A189-317E-5440F46535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0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6">
            <a:extLst>
              <a:ext uri="{FF2B5EF4-FFF2-40B4-BE49-F238E27FC236}">
                <a16:creationId xmlns:a16="http://schemas.microsoft.com/office/drawing/2014/main" id="{E9419315-FB47-CD8C-2AE6-8DDA8D9C1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4">
            <a:extLst>
              <a:ext uri="{FF2B5EF4-FFF2-40B4-BE49-F238E27FC236}">
                <a16:creationId xmlns:a16="http://schemas.microsoft.com/office/drawing/2014/main" id="{A44C0759-2705-90C1-9E72-E58070F07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7">
            <a:extLst>
              <a:ext uri="{FF2B5EF4-FFF2-40B4-BE49-F238E27FC236}">
                <a16:creationId xmlns:a16="http://schemas.microsoft.com/office/drawing/2014/main" id="{E4C8E225-A304-B6BA-1C68-4B7078C0F6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5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1">
            <a:extLst>
              <a:ext uri="{FF2B5EF4-FFF2-40B4-BE49-F238E27FC236}">
                <a16:creationId xmlns:a16="http://schemas.microsoft.com/office/drawing/2014/main" id="{3728CC68-A336-4B88-291C-E89F0AC3F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6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6">
            <a:extLst>
              <a:ext uri="{FF2B5EF4-FFF2-40B4-BE49-F238E27FC236}">
                <a16:creationId xmlns:a16="http://schemas.microsoft.com/office/drawing/2014/main" id="{BE0BEEC3-EDE5-7972-05E8-6FEDB7C1C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2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4">
            <a:extLst>
              <a:ext uri="{FF2B5EF4-FFF2-40B4-BE49-F238E27FC236}">
                <a16:creationId xmlns:a16="http://schemas.microsoft.com/office/drawing/2014/main" id="{CD0E0A74-9933-E0E5-331B-42A745A80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4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9">
            <a:extLst>
              <a:ext uri="{FF2B5EF4-FFF2-40B4-BE49-F238E27FC236}">
                <a16:creationId xmlns:a16="http://schemas.microsoft.com/office/drawing/2014/main" id="{C0A50924-AC36-3F96-EAA7-FDC36A885D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0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3">
            <a:extLst>
              <a:ext uri="{FF2B5EF4-FFF2-40B4-BE49-F238E27FC236}">
                <a16:creationId xmlns:a16="http://schemas.microsoft.com/office/drawing/2014/main" id="{1CF96E29-9F22-1F71-2585-097A631F78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5">
            <a:extLst>
              <a:ext uri="{FF2B5EF4-FFF2-40B4-BE49-F238E27FC236}">
                <a16:creationId xmlns:a16="http://schemas.microsoft.com/office/drawing/2014/main" id="{1DC9F343-ACDF-7487-54A7-2B9A710D6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3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2">
            <a:extLst>
              <a:ext uri="{FF2B5EF4-FFF2-40B4-BE49-F238E27FC236}">
                <a16:creationId xmlns:a16="http://schemas.microsoft.com/office/drawing/2014/main" id="{10DA624C-C1DE-EA3E-43A1-61137E3F90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9">
            <a:extLst>
              <a:ext uri="{FF2B5EF4-FFF2-40B4-BE49-F238E27FC236}">
                <a16:creationId xmlns:a16="http://schemas.microsoft.com/office/drawing/2014/main" id="{5634EA1E-BF77-3325-98D1-0B6B8F4DF7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4">
            <a:extLst>
              <a:ext uri="{FF2B5EF4-FFF2-40B4-BE49-F238E27FC236}">
                <a16:creationId xmlns:a16="http://schemas.microsoft.com/office/drawing/2014/main" id="{D66798F1-3DB8-C386-0029-3E5C3D15D9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8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9">
            <a:extLst>
              <a:ext uri="{FF2B5EF4-FFF2-40B4-BE49-F238E27FC236}">
                <a16:creationId xmlns:a16="http://schemas.microsoft.com/office/drawing/2014/main" id="{C7657D1C-C690-A563-9763-EFF385EB6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1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Hamdan</dc:creator>
  <cp:lastModifiedBy>Mostafa Hamdan</cp:lastModifiedBy>
  <cp:revision>1</cp:revision>
  <dcterms:created xsi:type="dcterms:W3CDTF">2022-05-24T13:04:04Z</dcterms:created>
  <dcterms:modified xsi:type="dcterms:W3CDTF">2022-05-24T13:11:56Z</dcterms:modified>
</cp:coreProperties>
</file>